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2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E783-6B18-49B7-BC6C-B61D68804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MyFitnessPal – Redesigned Homepage</a:t>
            </a:r>
          </a:p>
        </p:txBody>
      </p:sp>
    </p:spTree>
    <p:extLst>
      <p:ext uri="{BB962C8B-B14F-4D97-AF65-F5344CB8AC3E}">
        <p14:creationId xmlns:p14="http://schemas.microsoft.com/office/powerpoint/2010/main" val="131686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1F7989-C635-4CD8-89AC-B852D23C8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28"/>
          <a:stretch/>
        </p:blipFill>
        <p:spPr>
          <a:xfrm>
            <a:off x="147657" y="874152"/>
            <a:ext cx="8819247" cy="5107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4ACDE2-7120-4CB9-B48C-E379BBF4B569}"/>
              </a:ext>
            </a:extLst>
          </p:cNvPr>
          <p:cNvSpPr txBox="1"/>
          <p:nvPr/>
        </p:nvSpPr>
        <p:spPr>
          <a:xfrm>
            <a:off x="9330432" y="1047565"/>
            <a:ext cx="2713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main problems with the home page is:</a:t>
            </a:r>
          </a:p>
          <a:p>
            <a:pPr marL="342900" indent="-342900">
              <a:buAutoNum type="arabicPeriod"/>
            </a:pPr>
            <a:r>
              <a:rPr lang="en-US" dirty="0"/>
              <a:t>It gives the users a very small amount of information, so it forces the users to spent a lot of time going through the menus to get the information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The menus are confusing, and the buttons are poorly designed, so they are easy to overlook</a:t>
            </a:r>
          </a:p>
        </p:txBody>
      </p:sp>
    </p:spTree>
    <p:extLst>
      <p:ext uri="{BB962C8B-B14F-4D97-AF65-F5344CB8AC3E}">
        <p14:creationId xmlns:p14="http://schemas.microsoft.com/office/powerpoint/2010/main" val="4248960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4ACDE2-7120-4CB9-B48C-E379BBF4B569}"/>
              </a:ext>
            </a:extLst>
          </p:cNvPr>
          <p:cNvSpPr txBox="1"/>
          <p:nvPr/>
        </p:nvSpPr>
        <p:spPr>
          <a:xfrm>
            <a:off x="9330432" y="1047565"/>
            <a:ext cx="2713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lo-fi sketch of the original homepage.</a:t>
            </a:r>
          </a:p>
          <a:p>
            <a:r>
              <a:rPr lang="en-US" dirty="0"/>
              <a:t>I wanted to make the menu less confusing, while making it possible to do the </a:t>
            </a:r>
            <a:r>
              <a:rPr lang="en-US" dirty="0" err="1"/>
              <a:t>maintasks</a:t>
            </a:r>
            <a:r>
              <a:rPr lang="en-US" dirty="0"/>
              <a:t> without having to use the </a:t>
            </a:r>
            <a:r>
              <a:rPr lang="en-US" dirty="0" err="1"/>
              <a:t>menues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err="1"/>
              <a:t>achive</a:t>
            </a:r>
            <a:r>
              <a:rPr lang="en-US" dirty="0"/>
              <a:t> this, I had to give the user more information on the homepage, and make the buttons easier to spot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AA13954-A1DC-4376-94D1-4C6669CEB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" t="3700" b="10000"/>
          <a:stretch/>
        </p:blipFill>
        <p:spPr>
          <a:xfrm>
            <a:off x="742459" y="896312"/>
            <a:ext cx="7424996" cy="50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9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4ACDE2-7120-4CB9-B48C-E379BBF4B569}"/>
              </a:ext>
            </a:extLst>
          </p:cNvPr>
          <p:cNvSpPr txBox="1"/>
          <p:nvPr/>
        </p:nvSpPr>
        <p:spPr>
          <a:xfrm>
            <a:off x="9330432" y="887761"/>
            <a:ext cx="2713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this is what I came up with:</a:t>
            </a:r>
          </a:p>
          <a:p>
            <a:r>
              <a:rPr lang="en-US" dirty="0"/>
              <a:t>I kept the information about the daily calories-calculation, because this is what most people will use. In that box I’ve also made a button “ADD” which is used to add food, weight, water,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r>
              <a:rPr lang="en-US" dirty="0"/>
              <a:t>Then I’ve made it possible for the user to watch their progress, which I hope will make them more motivated to continue.</a:t>
            </a:r>
          </a:p>
          <a:p>
            <a:r>
              <a:rPr lang="en-US" dirty="0"/>
              <a:t>Lastly, I’ve made the diary visibly on the homepage, so it’s easy to add the food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EDC4BC9-55C3-4917-B297-5351512B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" t="2492" r="1801" b="2405"/>
          <a:stretch/>
        </p:blipFill>
        <p:spPr>
          <a:xfrm>
            <a:off x="1207360" y="912178"/>
            <a:ext cx="6826930" cy="504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70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5AB9A-333E-4FB9-B0BF-444129CA0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"/>
          <a:stretch/>
        </p:blipFill>
        <p:spPr>
          <a:xfrm>
            <a:off x="152400" y="956818"/>
            <a:ext cx="8820980" cy="4942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884149-1DD6-4876-9BDF-EC9E7CE5AB51}"/>
              </a:ext>
            </a:extLst>
          </p:cNvPr>
          <p:cNvSpPr txBox="1"/>
          <p:nvPr/>
        </p:nvSpPr>
        <p:spPr>
          <a:xfrm>
            <a:off x="9418320" y="1066800"/>
            <a:ext cx="26212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this is how it looks in XD. </a:t>
            </a:r>
          </a:p>
          <a:p>
            <a:r>
              <a:rPr lang="en-US" dirty="0"/>
              <a:t>I decided to make the “ADD” button appear in each section, because I thought it would make more sense to the user. </a:t>
            </a:r>
          </a:p>
          <a:p>
            <a:endParaRPr lang="en-US" dirty="0"/>
          </a:p>
          <a:p>
            <a:r>
              <a:rPr lang="en-US" dirty="0"/>
              <a:t>Otherwise it’s mostly identical to the lo-fi prototype. The “diary-table” continues beneath the page, but because it takes forever and a day to make a table in XD, it’s very basic in the hi-fi prototype. </a:t>
            </a:r>
          </a:p>
        </p:txBody>
      </p:sp>
    </p:spTree>
    <p:extLst>
      <p:ext uri="{BB962C8B-B14F-4D97-AF65-F5344CB8AC3E}">
        <p14:creationId xmlns:p14="http://schemas.microsoft.com/office/powerpoint/2010/main" val="315526353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26</TotalTime>
  <Words>288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Corbel</vt:lpstr>
      <vt:lpstr>Wingdings 2</vt:lpstr>
      <vt:lpstr>Frame</vt:lpstr>
      <vt:lpstr>MyFitnessPal – Redesigned Homepage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MyFitnessPal – Redesigned Homepage</dc:title>
  <dc:creator>Simon Juul</dc:creator>
  <cp:lastModifiedBy>Simon Juul</cp:lastModifiedBy>
  <cp:revision>4</cp:revision>
  <dcterms:created xsi:type="dcterms:W3CDTF">2020-03-20T12:12:32Z</dcterms:created>
  <dcterms:modified xsi:type="dcterms:W3CDTF">2020-03-20T12:38:43Z</dcterms:modified>
</cp:coreProperties>
</file>